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8" autoAdjust="0"/>
    <p:restoredTop sz="94660"/>
  </p:normalViewPr>
  <p:slideViewPr>
    <p:cSldViewPr snapToGrid="0">
      <p:cViewPr varScale="1">
        <p:scale>
          <a:sx n="51" d="100"/>
          <a:sy n="51" d="100"/>
        </p:scale>
        <p:origin x="102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8B219A-6757-E4D1-49D2-2636DFC7A1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0652399-036B-54AF-48BD-B086D17DE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369DD1-050C-C91F-7EE9-974ECA634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558A-9B3F-4C69-A752-0EEBF5E3B332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2C8BCF-C63B-07B1-498C-4CC5AE82D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14F910-AB02-FCB9-A8CE-0041800C1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9B2-9D37-4B11-A18C-267084C54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94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E40A68-A790-6B68-699D-3CA187F15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A6364F-B4E6-76FD-FBD3-5CB68AC9E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1BA6CF-52CD-EF6D-281A-ABAA9AEA3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558A-9B3F-4C69-A752-0EEBF5E3B332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96AD8F-2FE2-53C8-491F-9A7ACB84F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B344DB-E491-4827-5586-89381FEBE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9B2-9D37-4B11-A18C-267084C54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691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EE8DD68-1F20-E514-43C4-4B1F7599AB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D7E6C9D-01B6-6C35-A1A3-8C08D2138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458DB6-FBE3-9B7D-D02A-63E0E9310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558A-9B3F-4C69-A752-0EEBF5E3B332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697CDD-7774-95E2-33A2-2B399DB70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F19DA-F3A1-1C58-8327-5FD24AD1C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9B2-9D37-4B11-A18C-267084C54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4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2A1FA7-1876-151A-E22F-EF74468C8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A29398-70EB-2AB1-0FE1-BEC9F25E1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2D6CFC-9975-A675-BFC3-0EF6FB655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558A-9B3F-4C69-A752-0EEBF5E3B332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4AE99F-5A36-804B-DAB4-B85D62FE4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05B83D-A509-6856-0535-18C9EB3E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9B2-9D37-4B11-A18C-267084C54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23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965AFD-82E8-BF27-48FF-EA901DB0F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629A04-91B9-A909-07CC-F5E08E3D5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48406B-178B-4E83-B8FE-EFAA9AB6F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558A-9B3F-4C69-A752-0EEBF5E3B332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1822D1-3216-2AE1-9B14-F4719B12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61D858-CCCE-23C9-42F4-18BEEC480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9B2-9D37-4B11-A18C-267084C54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63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E5F8C1-8EAB-44AE-A4A8-BAC178E22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FDECCE-6A94-A85B-CA66-E44C852033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B0BF5F-6DBE-FF47-0DC4-F886384FA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EC330F-599C-C68A-2B00-DCD2FFBCD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558A-9B3F-4C69-A752-0EEBF5E3B332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F306E1-FCF8-0347-2CAB-373370872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3B2C9F-41C6-E853-B592-DC8E1C94B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9B2-9D37-4B11-A18C-267084C54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70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FDB23B-413C-4870-C105-4B16E3189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797C6C-D6A9-F5F0-4C94-C0E3E629D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416CF9-CB0B-83EA-9B7E-BDD04FFD0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8CE5E1C-9FC1-A063-64E2-F9A48ED03F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205925F-AC59-3913-9C06-2F2693657B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7331D6-8901-35CC-8488-3F3D70C5A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558A-9B3F-4C69-A752-0EEBF5E3B332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7D9D12-A89E-E1BB-0F1B-D987A0032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764F337-A2FB-E287-3D51-A80280308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9B2-9D37-4B11-A18C-267084C54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87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8BD7CF-6FB0-D507-B42C-18BA52152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C4C337F-C26D-60AF-8A85-86227088E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558A-9B3F-4C69-A752-0EEBF5E3B332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FEA87EC-7D09-AB90-4EEA-6ADA96F87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F1EA422-D720-98AD-5192-BCA13FEC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9B2-9D37-4B11-A18C-267084C54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179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484C049-E74E-FECC-DFC0-BFBA8C18B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558A-9B3F-4C69-A752-0EEBF5E3B332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D95066F-4AD7-E42A-F367-DC064C4E6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64902C-D0DA-936A-E5DE-A8DBDC4AB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9B2-9D37-4B11-A18C-267084C54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03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8225E-1831-70BB-427F-64C90570E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A1AE23-4E93-09BB-7F78-FDA0AFA08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262651-AF1F-C292-8754-66430883E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482551-7E9A-6EAD-2A14-64DE0FE33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558A-9B3F-4C69-A752-0EEBF5E3B332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ABCCA1-ED02-07EE-9F34-4524B41E3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016304-6873-D66C-A978-B6764A607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9B2-9D37-4B11-A18C-267084C54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84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DAD77-5A9B-6291-F89C-ED9A71A0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37309BE-F8A1-496D-C3CF-C3E44C1AA6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15BB6D7-E0F7-1217-6E41-9254285A5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C35479-28A7-4CA5-07B6-FF1BCA834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558A-9B3F-4C69-A752-0EEBF5E3B332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6DBF10-26FE-CCB3-0B75-91A8DC89B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BF650D-C0F6-212E-3E01-7F2342A32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9B2-9D37-4B11-A18C-267084C54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6908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E78037-B3FD-2206-0285-9BCCC8740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A342B6-43DB-9DA6-3563-7E4DD8844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D0031D-589A-AC11-99E5-8B6075371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FE558A-9B3F-4C69-A752-0EEBF5E3B332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1C0BB1-8330-ACAA-68E8-EFE448DE3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5A8CC3-230D-0BA1-0B52-A2FC25D324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EEC9B2-9D37-4B11-A18C-267084C540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60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4DB763-3F42-6825-3C3A-2AEB7578AA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/>
              <a:t>pptx</a:t>
            </a:r>
            <a:r>
              <a:rPr kumimoji="1" lang="ja-JP" altLang="en-US" dirty="0"/>
              <a:t>テスト中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803B159-E8C6-B87E-F822-87020BED19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027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pptxテスト中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AT0491</dc:creator>
  <cp:lastModifiedBy>AT0491</cp:lastModifiedBy>
  <cp:revision>1</cp:revision>
  <dcterms:created xsi:type="dcterms:W3CDTF">2024-06-13T01:34:44Z</dcterms:created>
  <dcterms:modified xsi:type="dcterms:W3CDTF">2024-06-13T01:35:16Z</dcterms:modified>
</cp:coreProperties>
</file>